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1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4" d="100"/>
          <a:sy n="64" d="100"/>
        </p:scale>
        <p:origin x="17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896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4553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2991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4674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5374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1227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7125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0245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4221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7923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1045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24B70-BF81-44D6-9CEF-A18A71A5ED9C}" type="datetimeFigureOut">
              <a:rPr kumimoji="1" lang="ja-JP" altLang="en-US" smtClean="0"/>
              <a:t>2023/3/24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F560B-5809-4657-A887-DF54BAE7F68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2925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63000"/>
                    </a14:imgEffect>
                  </a14:imgLayer>
                </a14:imgProps>
              </a:ext>
            </a:extLst>
          </a:blip>
          <a:srcRect/>
          <a:stretch>
            <a:fillRect l="-58000" r="-5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4FD663C-456E-4B03-9515-5AFABAB828D8}"/>
              </a:ext>
            </a:extLst>
          </p:cNvPr>
          <p:cNvSpPr/>
          <p:nvPr/>
        </p:nvSpPr>
        <p:spPr>
          <a:xfrm>
            <a:off x="19027" y="-4734"/>
            <a:ext cx="6858000" cy="9748326"/>
          </a:xfrm>
          <a:prstGeom prst="rect">
            <a:avLst/>
          </a:prstGeom>
          <a:solidFill>
            <a:schemeClr val="tx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DFBFAB6-EA53-4CDE-BF23-7CBBE9AE09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8" y="-4734"/>
            <a:ext cx="1549408" cy="2482386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417FC48-C9E2-478C-8CC7-98D1510EFC19}"/>
              </a:ext>
            </a:extLst>
          </p:cNvPr>
          <p:cNvSpPr txBox="1"/>
          <p:nvPr/>
        </p:nvSpPr>
        <p:spPr>
          <a:xfrm>
            <a:off x="1419173" y="204515"/>
            <a:ext cx="5335536" cy="2031325"/>
          </a:xfrm>
          <a:prstGeom prst="rect">
            <a:avLst/>
          </a:prstGeom>
          <a:solidFill>
            <a:schemeClr val="bg1">
              <a:alpha val="20000"/>
            </a:schemeClr>
          </a:solidFill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タイトル：透走</a:t>
            </a:r>
            <a:r>
              <a:rPr kumimoji="1" lang="en-US" altLang="ja-JP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(</a:t>
            </a:r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トウソウ</a:t>
            </a:r>
            <a:r>
              <a:rPr kumimoji="1" lang="en-US" altLang="ja-JP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)</a:t>
            </a:r>
          </a:p>
          <a:p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ジャンル：</a:t>
            </a:r>
            <a:r>
              <a:rPr kumimoji="1" lang="en-US" altLang="ja-JP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3D</a:t>
            </a:r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ホラー</a:t>
            </a:r>
            <a:endParaRPr kumimoji="1" lang="en-US" altLang="ja-JP" b="1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開発環境：</a:t>
            </a:r>
            <a:r>
              <a:rPr kumimoji="1" lang="en-US" altLang="ja-JP" b="1" dirty="0" err="1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DirectX,C</a:t>
            </a:r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言語</a:t>
            </a:r>
            <a:endParaRPr kumimoji="1" lang="en-US" altLang="ja-JP" b="1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開発期間：１月上旬～３月中旬</a:t>
            </a:r>
            <a:endParaRPr kumimoji="1" lang="en-US" altLang="ja-JP" b="1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開発チーム：</a:t>
            </a:r>
            <a:r>
              <a:rPr kumimoji="1" lang="en-US" altLang="ja-JP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Shot</a:t>
            </a:r>
          </a:p>
          <a:p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開発人数：</a:t>
            </a:r>
            <a:r>
              <a:rPr kumimoji="1" lang="en-US" altLang="ja-JP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5</a:t>
            </a:r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人</a:t>
            </a:r>
            <a:endParaRPr kumimoji="1" lang="en-US" altLang="ja-JP" b="1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制作者：</a:t>
            </a:r>
            <a:r>
              <a:rPr kumimoji="1" lang="ja-JP" altLang="en-US" sz="1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坂本翔唯</a:t>
            </a:r>
            <a:r>
              <a:rPr kumimoji="1" lang="en-US" altLang="ja-JP" sz="1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,</a:t>
            </a:r>
            <a:r>
              <a:rPr kumimoji="1" lang="ja-JP" altLang="en-US" sz="1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丹野竜之介</a:t>
            </a:r>
            <a:r>
              <a:rPr kumimoji="1" lang="en-US" altLang="ja-JP" sz="1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,</a:t>
            </a:r>
            <a:r>
              <a:rPr kumimoji="1" lang="ja-JP" altLang="en-US" sz="1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小笠原彪</a:t>
            </a:r>
            <a:r>
              <a:rPr kumimoji="1" lang="en-US" altLang="ja-JP" sz="1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,</a:t>
            </a:r>
            <a:r>
              <a:rPr kumimoji="1" lang="ja-JP" altLang="en-US" sz="1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早川友貴</a:t>
            </a:r>
            <a:r>
              <a:rPr kumimoji="1" lang="en-US" altLang="ja-JP" sz="1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,</a:t>
            </a:r>
            <a:r>
              <a:rPr kumimoji="1" lang="ja-JP" altLang="en-US" sz="1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堀川萩大</a:t>
            </a:r>
            <a:endParaRPr kumimoji="1" lang="en-US" altLang="ja-JP" sz="1300" b="1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39FB7EB3-144D-4883-B9BB-D4BB3901F81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0" t="28926" r="10658" b="30316"/>
          <a:stretch/>
        </p:blipFill>
        <p:spPr>
          <a:xfrm>
            <a:off x="5068389" y="8939923"/>
            <a:ext cx="1789612" cy="954107"/>
          </a:xfrm>
          <a:prstGeom prst="rect">
            <a:avLst/>
          </a:prstGeom>
          <a:noFill/>
          <a:effectLst>
            <a:glow rad="63500">
              <a:schemeClr val="bg1"/>
            </a:glow>
            <a:softEdge rad="0"/>
          </a:effectLst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C1AA893-9BAE-4FFC-BDC2-B28E142E4C0F}"/>
              </a:ext>
            </a:extLst>
          </p:cNvPr>
          <p:cNvSpPr txBox="1"/>
          <p:nvPr/>
        </p:nvSpPr>
        <p:spPr>
          <a:xfrm>
            <a:off x="5185895" y="317747"/>
            <a:ext cx="1422184" cy="830997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アピール</a:t>
            </a:r>
            <a:endParaRPr kumimoji="1" lang="en-US" altLang="ja-JP" sz="2400" b="1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pPr algn="ctr"/>
            <a:r>
              <a:rPr kumimoji="1" lang="ja-JP" altLang="en-US" sz="24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シート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CC99198-00A1-4F26-8413-BF74BE4C3DD6}"/>
              </a:ext>
            </a:extLst>
          </p:cNvPr>
          <p:cNvSpPr txBox="1"/>
          <p:nvPr/>
        </p:nvSpPr>
        <p:spPr>
          <a:xfrm>
            <a:off x="823158" y="2297427"/>
            <a:ext cx="5211683" cy="954107"/>
          </a:xfrm>
          <a:prstGeom prst="rect">
            <a:avLst/>
          </a:prstGeom>
          <a:noFill/>
          <a:effectLst>
            <a:glow rad="127000">
              <a:schemeClr val="bg1"/>
            </a:glow>
            <a:innerShdw blurRad="114300">
              <a:schemeClr val="bg1"/>
            </a:innerShdw>
          </a:effectLst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森の中に佇む廃墟</a:t>
            </a:r>
            <a:endParaRPr kumimoji="1" lang="en-US" altLang="ja-JP" sz="2800" b="1" dirty="0">
              <a:solidFill>
                <a:schemeClr val="bg1"/>
              </a:solidFill>
              <a:effectLst>
                <a:glow rad="127000">
                  <a:schemeClr val="tx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そこには今も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何か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127000">
                    <a:schemeClr val="tx1"/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が潜んでいる</a:t>
            </a:r>
            <a:endParaRPr kumimoji="1" lang="en-US" altLang="ja-JP" sz="2800" b="1" dirty="0">
              <a:solidFill>
                <a:schemeClr val="bg1"/>
              </a:solidFill>
              <a:effectLst>
                <a:glow rad="127000">
                  <a:schemeClr val="tx1"/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C383B6E6-3C02-4544-B1E5-C9081BC6361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FilmGrain grainSize="1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24" t="3213" r="10482" b="12644"/>
          <a:stretch/>
        </p:blipFill>
        <p:spPr>
          <a:xfrm rot="270454">
            <a:off x="4459355" y="3814601"/>
            <a:ext cx="2326283" cy="1448838"/>
          </a:xfrm>
          <a:prstGeom prst="rect">
            <a:avLst/>
          </a:prstGeom>
          <a:noFill/>
          <a:ln w="69850" cap="sq">
            <a:solidFill>
              <a:schemeClr val="bg1"/>
            </a:solidFill>
            <a:miter lim="800000"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CD8ADB4-0F04-4002-BF8C-5AB3220BDA6A}"/>
              </a:ext>
            </a:extLst>
          </p:cNvPr>
          <p:cNvSpPr txBox="1"/>
          <p:nvPr/>
        </p:nvSpPr>
        <p:spPr>
          <a:xfrm>
            <a:off x="90507" y="3946189"/>
            <a:ext cx="4123505" cy="1200329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敵は壁や障害物を認識して巡回する。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この判定は外積によって認識した壁や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障害物を距離順にソートすることで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自動での巡回を可能にしている。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744177C-9F65-4AA1-8CB5-595AF66DDC5C}"/>
              </a:ext>
            </a:extLst>
          </p:cNvPr>
          <p:cNvSpPr txBox="1"/>
          <p:nvPr/>
        </p:nvSpPr>
        <p:spPr>
          <a:xfrm rot="21429483">
            <a:off x="-34731" y="3323433"/>
            <a:ext cx="5493812" cy="646331"/>
          </a:xfrm>
          <a:prstGeom prst="rect">
            <a:avLst/>
          </a:prstGeom>
          <a:noFill/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190500">
                    <a:srgbClr val="FF0000">
                      <a:alpha val="40000"/>
                    </a:srgbClr>
                  </a:glo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１</a:t>
            </a:r>
            <a:r>
              <a:rPr kumimoji="1" lang="en-US" altLang="ja-JP" sz="3600" b="1" dirty="0">
                <a:solidFill>
                  <a:schemeClr val="bg1"/>
                </a:solidFill>
                <a:effectLst>
                  <a:glow rad="190500">
                    <a:srgbClr val="FF0000">
                      <a:alpha val="40000"/>
                    </a:srgbClr>
                  </a:glo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,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190500">
                    <a:srgbClr val="FF0000">
                      <a:alpha val="40000"/>
                    </a:srgbClr>
                  </a:glo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施設内を徘徊する怪物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2DDFA41-9C87-48F5-A787-5865A6834F3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0" r="25171"/>
          <a:stretch/>
        </p:blipFill>
        <p:spPr>
          <a:xfrm rot="21364181">
            <a:off x="86615" y="5838696"/>
            <a:ext cx="2237884" cy="1345566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glow rad="101600">
              <a:schemeClr val="bg2">
                <a:lumMod val="75000"/>
                <a:alpha val="40000"/>
              </a:schemeClr>
            </a:glow>
          </a:effectLst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BAC76E1-B17F-48A7-974B-BAD433F2E9CF}"/>
              </a:ext>
            </a:extLst>
          </p:cNvPr>
          <p:cNvSpPr txBox="1"/>
          <p:nvPr/>
        </p:nvSpPr>
        <p:spPr>
          <a:xfrm>
            <a:off x="2343925" y="5985004"/>
            <a:ext cx="4363304" cy="1200329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プレイヤーに使用するライトの番号を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持たせ、プレイヤーの情報をライトに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反映させることでプレイヤーが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懐中電灯を持ったような演出にしている。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70A788A-73FC-4D58-A49C-182B014DCF01}"/>
              </a:ext>
            </a:extLst>
          </p:cNvPr>
          <p:cNvSpPr txBox="1"/>
          <p:nvPr/>
        </p:nvSpPr>
        <p:spPr>
          <a:xfrm rot="195996">
            <a:off x="103691" y="5297817"/>
            <a:ext cx="6439583" cy="646331"/>
          </a:xfrm>
          <a:prstGeom prst="rect">
            <a:avLst/>
          </a:prstGeom>
          <a:noFill/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２</a:t>
            </a:r>
            <a:r>
              <a:rPr kumimoji="1" lang="en-US" altLang="ja-JP" sz="3600" b="1" dirty="0">
                <a:solidFill>
                  <a:schemeClr val="bg1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,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ライトによる世界観の演出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8E76BB6-EA03-496D-9DC2-3E73F8250CDE}"/>
              </a:ext>
            </a:extLst>
          </p:cNvPr>
          <p:cNvSpPr txBox="1"/>
          <p:nvPr/>
        </p:nvSpPr>
        <p:spPr>
          <a:xfrm>
            <a:off x="43131" y="7990969"/>
            <a:ext cx="5079908" cy="1754326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カメラを複数用意し、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en-US" altLang="ja-JP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1</a:t>
            </a:r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～</a:t>
            </a:r>
            <a:r>
              <a:rPr kumimoji="1" lang="en-US" altLang="ja-JP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4</a:t>
            </a:r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人プレイが可能になった。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複数人プレイの時は同じマップに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プレイヤーが配置されるが、他のプレイヤーやライトは見えない仕様で他プレイヤーによって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  <a:p>
            <a:r>
              <a:rPr kumimoji="1" lang="ja-JP" altLang="en-US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怖さが損なわないようにした。</a:t>
            </a:r>
            <a:endParaRPr kumimoji="1" lang="en-US" altLang="ja-JP" dirty="0">
              <a:solidFill>
                <a:schemeClr val="bg1"/>
              </a:solidFill>
              <a:latin typeface="ＭＳ 明朝" panose="02020609040205080304" pitchFamily="17" charset="-128"/>
              <a:ea typeface="ＭＳ 明朝" panose="02020609040205080304" pitchFamily="17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31C618E-C1C5-44B8-8764-AD20EFEF0724}"/>
              </a:ext>
            </a:extLst>
          </p:cNvPr>
          <p:cNvSpPr txBox="1"/>
          <p:nvPr/>
        </p:nvSpPr>
        <p:spPr>
          <a:xfrm rot="21389106">
            <a:off x="-31006" y="7225846"/>
            <a:ext cx="3659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chemeClr val="bg1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３</a:t>
            </a:r>
            <a:r>
              <a:rPr kumimoji="1" lang="en-US" altLang="ja-JP" sz="3600" b="1" dirty="0">
                <a:solidFill>
                  <a:schemeClr val="bg1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,</a:t>
            </a:r>
            <a:r>
              <a:rPr kumimoji="1" lang="ja-JP" altLang="en-US" sz="3600" b="1" dirty="0">
                <a:solidFill>
                  <a:schemeClr val="bg1"/>
                </a:solidFill>
                <a:effectLst>
                  <a:glow rad="228600">
                    <a:srgbClr val="FF0000">
                      <a:alpha val="40000"/>
                    </a:srgbClr>
                  </a:glow>
                </a:effectLst>
                <a:latin typeface="ＭＳ 明朝" panose="02020609040205080304" pitchFamily="17" charset="-128"/>
                <a:ea typeface="ＭＳ 明朝" panose="02020609040205080304" pitchFamily="17" charset="-128"/>
              </a:rPr>
              <a:t>複数人プレイ</a:t>
            </a:r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3170484D-104C-4A80-8A24-656B4080516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01"/>
          <a:stretch/>
        </p:blipFill>
        <p:spPr>
          <a:xfrm rot="162774">
            <a:off x="3923739" y="7316165"/>
            <a:ext cx="2650494" cy="1492928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glow rad="101600">
              <a:schemeClr val="bg2">
                <a:lumMod val="75000"/>
                <a:alpha val="40000"/>
              </a:schemeClr>
            </a:glow>
          </a:effectLst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E09F095-433C-416B-A07F-B14F50EC9758}"/>
              </a:ext>
            </a:extLst>
          </p:cNvPr>
          <p:cNvSpPr txBox="1"/>
          <p:nvPr/>
        </p:nvSpPr>
        <p:spPr>
          <a:xfrm>
            <a:off x="3013620" y="1272846"/>
            <a:ext cx="3098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b="1" dirty="0">
                <a:solidFill>
                  <a:schemeClr val="bg1"/>
                </a:solidFill>
                <a:latin typeface="ＭＳ 明朝" panose="02020609040205080304" pitchFamily="17" charset="-128"/>
                <a:ea typeface="ＭＳ 明朝" panose="02020609040205080304" pitchFamily="17" charset="-128"/>
              </a:rPr>
              <a:t>2</a:t>
            </a:r>
            <a:endParaRPr kumimoji="1" lang="ja-JP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96640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</TotalTime>
  <Words>218</Words>
  <Application>Microsoft Office PowerPoint</Application>
  <PresentationFormat>A4 210 x 297 mm</PresentationFormat>
  <Paragraphs>28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8" baseType="lpstr">
      <vt:lpstr>ＭＳ 明朝</vt:lpstr>
      <vt:lpstr>游ゴシック</vt:lpstr>
      <vt:lpstr>游ゴシック Light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Student</dc:creator>
  <cp:lastModifiedBy>Student</cp:lastModifiedBy>
  <cp:revision>19</cp:revision>
  <dcterms:created xsi:type="dcterms:W3CDTF">2023-03-16T06:55:17Z</dcterms:created>
  <dcterms:modified xsi:type="dcterms:W3CDTF">2023-03-24T01:44:25Z</dcterms:modified>
</cp:coreProperties>
</file>

<file path=docProps/thumbnail.jpeg>
</file>